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320" r:id="rId6"/>
    <p:sldId id="321" r:id="rId7"/>
    <p:sldId id="32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96" d="100"/>
          <a:sy n="96" d="100"/>
        </p:scale>
        <p:origin x="1014" y="60"/>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044483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339682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830936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44802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589736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Project Video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Project Video Status Report</a:t>
            </a:r>
            <a:endParaRPr kumimoji="0" lang="en-US"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Project Video Status Report </a:t>
            </a:r>
            <a:r>
              <a:rPr lang="en-US" dirty="0"/>
              <a:t>Presentation is to convince everyone that your team has made significant progress on your project video and will be able to complete it by the due date</a:t>
            </a:r>
            <a:r>
              <a:rPr lang="en-US"/>
              <a:t>, Wednesday, April 27. </a:t>
            </a:r>
            <a:endParaRPr lang="en-US" dirty="0"/>
          </a:p>
          <a:p>
            <a:pPr lvl="1"/>
            <a:r>
              <a:rPr lang="en-US" dirty="0"/>
              <a:t>The time limit for your presentation </a:t>
            </a:r>
            <a:r>
              <a:rPr lang="en-US"/>
              <a:t>is 4.5 </a:t>
            </a:r>
            <a:r>
              <a:rPr lang="en-US" dirty="0"/>
              <a:t>minutes, which will be strictly enforced. Practice your presentation to ensure that you will finish within the allotted time.</a:t>
            </a:r>
          </a:p>
          <a:p>
            <a:pPr lvl="1"/>
            <a:r>
              <a:rPr lang="en-US" dirty="0"/>
              <a:t>Dr. D. will combine the teams’ slide decks into two slide decks, one </a:t>
            </a:r>
            <a:r>
              <a:rPr lang="en-US"/>
              <a:t>for Brenden’s </a:t>
            </a:r>
            <a:r>
              <a:rPr lang="en-US" dirty="0"/>
              <a:t>teams and one </a:t>
            </a:r>
            <a:r>
              <a:rPr lang="en-US"/>
              <a:t>for Luke’s </a:t>
            </a:r>
            <a:r>
              <a:rPr lang="en-US" dirty="0"/>
              <a:t>teams.</a:t>
            </a:r>
          </a:p>
          <a:p>
            <a:pPr lvl="1"/>
            <a:r>
              <a:rPr lang="en-US"/>
              <a:t>Brenden and Luke </a:t>
            </a:r>
            <a:r>
              <a:rPr lang="en-US" dirty="0"/>
              <a:t>will share and “drive” the slide deck for their teams.</a:t>
            </a:r>
          </a:p>
          <a:p>
            <a:pPr lvl="1"/>
            <a:r>
              <a:rPr lang="en-US"/>
              <a:t>We will meet in two “split-hands” meetings with one Teams channel for Brenden’s teams and one for Luke’s teams.</a:t>
            </a:r>
          </a:p>
          <a:p>
            <a:pPr lvl="1"/>
            <a:r>
              <a:rPr lang="en-US"/>
              <a:t>Your </a:t>
            </a:r>
            <a:r>
              <a:rPr lang="en-US" dirty="0"/>
              <a:t>team may have one or more presenters. All team members should turn their cameras on during their presentation.</a:t>
            </a:r>
          </a:p>
          <a:p>
            <a:pPr lvl="1"/>
            <a:r>
              <a:rPr lang="en-US" dirty="0"/>
              <a:t>The order of teams will be random.</a:t>
            </a:r>
          </a:p>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For each of the status report slides, replace the placeholders between “[“ and “]” with honest actual values like “Yes” or “10” or “75%”. Do NOT add or delete bullet points.</a:t>
            </a:r>
          </a:p>
          <a:p>
            <a:pPr lvl="1"/>
            <a:r>
              <a:rPr lang="en-US" dirty="0"/>
              <a:t>Edit the center footer by clicking the Header &amp; Footer button on the Insert ribbon. Change [Team Name] in the footer to your company name as in “Team </a:t>
            </a:r>
            <a:r>
              <a:rPr lang="en-US"/>
              <a:t>TechSmith Project Video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Submitting</a:t>
            </a:r>
          </a:p>
          <a:p>
            <a:pPr lvl="1"/>
            <a:r>
              <a:rPr lang="en-US" dirty="0"/>
              <a:t>All presentations are due to us and to your client by 11:59 p.m</a:t>
            </a:r>
            <a:r>
              <a:rPr lang="en-US"/>
              <a:t>., Monday, April 18.</a:t>
            </a:r>
            <a:endParaRPr lang="en-US" dirty="0"/>
          </a:p>
          <a:p>
            <a:pPr lvl="1"/>
            <a:r>
              <a:rPr lang="en-US" dirty="0"/>
              <a:t>Name your PowerPoint slide deck file as “team-[</a:t>
            </a:r>
            <a:r>
              <a:rPr lang="en-US"/>
              <a:t>team-name]-project-video-status-report-presentation</a:t>
            </a:r>
            <a:r>
              <a:rPr lang="en-US" dirty="0"/>
              <a:t>.pptx” replacing “[team-name]” with your team’s name (using all lower case and replacing all blanks with dashes) in your filename as in </a:t>
            </a:r>
            <a:r>
              <a:rPr lang="en-US"/>
              <a:t>“team-auto-owners-project-video-status-report-presentation</a:t>
            </a:r>
            <a:r>
              <a:rPr lang="en-US" dirty="0"/>
              <a:t>.pptx”.</a:t>
            </a:r>
          </a:p>
          <a:p>
            <a:pPr lvl="1"/>
            <a:r>
              <a:rPr lang="en-US" dirty="0"/>
              <a:t>Upload your PowerPoint slide deck to the </a:t>
            </a:r>
            <a:r>
              <a:rPr lang="en-US"/>
              <a:t>folder “Project Video Status Report </a:t>
            </a:r>
            <a:r>
              <a:rPr lang="en-US" dirty="0"/>
              <a:t>Presentation Slide Decks” in our Microsoft Teams General Channel file space by 11:59 p.m</a:t>
            </a:r>
            <a:r>
              <a:rPr lang="en-US"/>
              <a:t>., Monday, April 18. </a:t>
            </a:r>
            <a:r>
              <a:rPr lang="en-US" dirty="0"/>
              <a:t>In addition, upload your slide deck to your team’s private channel file space in case your slide deck is deleted by accident from the General Channel file space, and you need to prove that you did indeed upload your slide deck by the due date and </a:t>
            </a:r>
            <a:r>
              <a:rPr lang="en-US"/>
              <a:t>time.</a:t>
            </a:r>
            <a:endParaRPr lang="en-US" dirty="0"/>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Project Video Status Report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2022</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fr-FR" dirty="0" err="1"/>
              <a:t>Storyboarding</a:t>
            </a:r>
            <a:endParaRPr lang="fr-FR" dirty="0"/>
          </a:p>
          <a:p>
            <a:pPr lvl="1"/>
            <a:r>
              <a:rPr lang="fr-FR" dirty="0" err="1"/>
              <a:t>Introduces</a:t>
            </a:r>
            <a:r>
              <a:rPr lang="fr-FR" dirty="0"/>
              <a:t> Client </a:t>
            </a:r>
            <a:r>
              <a:rPr lang="fr-FR" dirty="0" err="1"/>
              <a:t>Company</a:t>
            </a:r>
            <a:r>
              <a:rPr lang="fr-FR" dirty="0"/>
              <a:t>: [Yes or No]</a:t>
            </a:r>
          </a:p>
          <a:p>
            <a:pPr lvl="1"/>
            <a:r>
              <a:rPr lang="fr-FR" dirty="0" err="1"/>
              <a:t>Provides</a:t>
            </a:r>
            <a:r>
              <a:rPr lang="fr-FR" dirty="0"/>
              <a:t> Motivation for Project: [Yes or No]</a:t>
            </a:r>
          </a:p>
          <a:p>
            <a:pPr lvl="1"/>
            <a:r>
              <a:rPr lang="fr-FR" dirty="0" err="1"/>
              <a:t>Number</a:t>
            </a:r>
            <a:r>
              <a:rPr lang="fr-FR" dirty="0"/>
              <a:t> of Use Cases </a:t>
            </a:r>
            <a:r>
              <a:rPr lang="fr-FR" dirty="0" err="1"/>
              <a:t>Illustrated</a:t>
            </a:r>
            <a:r>
              <a:rPr lang="fr-FR" dirty="0"/>
              <a:t>: [0 or 1 or 2 or…]</a:t>
            </a:r>
          </a:p>
          <a:p>
            <a:pPr lvl="1"/>
            <a:r>
              <a:rPr lang="fr-FR" dirty="0" err="1"/>
              <a:t>Includes</a:t>
            </a:r>
            <a:r>
              <a:rPr lang="fr-FR" dirty="0"/>
              <a:t> </a:t>
            </a:r>
            <a:r>
              <a:rPr lang="fr-FR" dirty="0" err="1"/>
              <a:t>Technical</a:t>
            </a:r>
            <a:r>
              <a:rPr lang="fr-FR" dirty="0"/>
              <a:t> Details: [Yes or No]</a:t>
            </a:r>
          </a:p>
          <a:p>
            <a:pPr lvl="1"/>
            <a:r>
              <a:rPr lang="fr-FR" dirty="0" err="1"/>
              <a:t>Includes</a:t>
            </a:r>
            <a:r>
              <a:rPr lang="fr-FR" dirty="0"/>
              <a:t> </a:t>
            </a:r>
            <a:r>
              <a:rPr lang="fr-FR" dirty="0" err="1"/>
              <a:t>Acknowledgements</a:t>
            </a:r>
            <a:r>
              <a:rPr lang="fr-FR" dirty="0"/>
              <a:t>: [Yes or No]</a:t>
            </a:r>
          </a:p>
          <a:p>
            <a:pPr lvl="1"/>
            <a:r>
              <a:rPr lang="fr-FR" dirty="0" err="1"/>
              <a:t>Projected</a:t>
            </a:r>
            <a:r>
              <a:rPr lang="fr-FR" dirty="0"/>
              <a:t> </a:t>
            </a:r>
            <a:r>
              <a:rPr lang="fr-FR" dirty="0" err="1"/>
              <a:t>Length</a:t>
            </a:r>
            <a:r>
              <a:rPr lang="fr-FR" dirty="0"/>
              <a:t> in Minutes: [ ~ 12]</a:t>
            </a:r>
          </a:p>
          <a:p>
            <a:pPr lvl="1"/>
            <a:r>
              <a:rPr lang="fr-FR" dirty="0"/>
              <a:t>% Complete: [0% to 100%]</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a:t>[1 of 4]</a:t>
            </a:r>
            <a:endParaRPr lang="en-US" dirty="0"/>
          </a:p>
        </p:txBody>
      </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fr-FR" dirty="0"/>
              <a:t>Narration Script</a:t>
            </a:r>
          </a:p>
          <a:p>
            <a:pPr lvl="1"/>
            <a:r>
              <a:rPr lang="en-US" dirty="0"/>
              <a:t>Number of Words Written: [non-negative integer]</a:t>
            </a:r>
          </a:p>
          <a:p>
            <a:pPr lvl="1"/>
            <a:r>
              <a:rPr lang="en-US" dirty="0"/>
              <a:t>% Written: [0% to 100%]</a:t>
            </a:r>
          </a:p>
          <a:p>
            <a:pPr lvl="1"/>
            <a:r>
              <a:rPr lang="en-US" dirty="0"/>
              <a:t>Selected Narrator(s): [Yes or No]</a:t>
            </a:r>
          </a:p>
          <a:p>
            <a:pPr lvl="1"/>
            <a:r>
              <a:rPr lang="en-US" dirty="0"/>
              <a:t>% Recorded: [0% to 100%]</a:t>
            </a:r>
          </a:p>
          <a:p>
            <a:r>
              <a:rPr lang="en-US" dirty="0"/>
              <a:t>Camtasia</a:t>
            </a:r>
          </a:p>
          <a:p>
            <a:pPr lvl="1"/>
            <a:r>
              <a:rPr lang="en-US" dirty="0"/>
              <a:t>Installed: [Yes or No]</a:t>
            </a:r>
          </a:p>
          <a:p>
            <a:pPr lvl="1"/>
            <a:r>
              <a:rPr lang="en-US" dirty="0"/>
              <a:t>Test Drove: [Yes or No]</a:t>
            </a:r>
          </a:p>
          <a:p>
            <a:r>
              <a:rPr lang="en-US" dirty="0"/>
              <a:t>Audio Recording</a:t>
            </a:r>
          </a:p>
          <a:p>
            <a:pPr lvl="1"/>
            <a:r>
              <a:rPr lang="en-US" dirty="0"/>
              <a:t>Microphone</a:t>
            </a:r>
          </a:p>
          <a:p>
            <a:pPr lvl="2"/>
            <a:r>
              <a:rPr lang="en-US" dirty="0"/>
              <a:t>Found Quiet Place to Record: [Yes or No]</a:t>
            </a:r>
          </a:p>
          <a:p>
            <a:pPr lvl="2"/>
            <a:r>
              <a:rPr lang="en-US" dirty="0"/>
              <a:t>Recorded Something: [Yes or No]</a:t>
            </a:r>
          </a:p>
          <a:p>
            <a:pPr lvl="1"/>
            <a:r>
              <a:rPr lang="en-US" dirty="0"/>
              <a:t>Imported Recorded Audio Into Camtasia: [Yes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[2 of 4]</a:t>
            </a:r>
          </a:p>
        </p:txBody>
      </p:sp>
    </p:spTree>
    <p:extLst>
      <p:ext uri="{BB962C8B-B14F-4D97-AF65-F5344CB8AC3E}">
        <p14:creationId xmlns:p14="http://schemas.microsoft.com/office/powerpoint/2010/main" val="346974653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en-US" dirty="0"/>
              <a:t>Camtasia Screen Recording</a:t>
            </a:r>
          </a:p>
          <a:p>
            <a:pPr lvl="1"/>
            <a:r>
              <a:rPr lang="en-US" dirty="0"/>
              <a:t>Test Drove: [Yes or No]</a:t>
            </a:r>
          </a:p>
          <a:p>
            <a:pPr lvl="1"/>
            <a:r>
              <a:rPr lang="en-US" dirty="0"/>
              <a:t>Number of Minutes Recorded: [non-negative integer]</a:t>
            </a:r>
          </a:p>
          <a:p>
            <a:pPr lvl="1"/>
            <a:r>
              <a:rPr lang="en-US" dirty="0"/>
              <a:t>% Complete: [0% to 100%]</a:t>
            </a:r>
          </a:p>
          <a:p>
            <a:r>
              <a:rPr lang="en-US" dirty="0"/>
              <a:t>Camtasia Editing</a:t>
            </a:r>
          </a:p>
          <a:p>
            <a:pPr lvl="1"/>
            <a:r>
              <a:rPr lang="en-US" dirty="0"/>
              <a:t>Imported Camtasia Screen Recording: [Yes or No]</a:t>
            </a:r>
          </a:p>
          <a:p>
            <a:pPr lvl="1"/>
            <a:r>
              <a:rPr lang="en-US" dirty="0"/>
              <a:t>Imported Narration Audio: [Yes or No]</a:t>
            </a:r>
          </a:p>
          <a:p>
            <a:pPr lvl="1"/>
            <a:r>
              <a:rPr lang="en-US" dirty="0"/>
              <a:t>Imported Music Audio: [Yes or No]</a:t>
            </a:r>
          </a:p>
          <a:p>
            <a:pPr lvl="1"/>
            <a:r>
              <a:rPr lang="en-US" dirty="0"/>
              <a:t>Figured Out Callouts: [Yes or No]</a:t>
            </a:r>
          </a:p>
          <a:p>
            <a:pPr lvl="1"/>
            <a:r>
              <a:rPr lang="en-US" dirty="0"/>
              <a:t>Figured Out Pan/Zoom: [Yes or No]</a:t>
            </a:r>
          </a:p>
          <a:p>
            <a:pPr lvl="1"/>
            <a:r>
              <a:rPr lang="en-US" dirty="0"/>
              <a:t>Produced Test Videos: [Yes or No]</a:t>
            </a:r>
          </a:p>
          <a:p>
            <a:pPr lvl="1"/>
            <a:r>
              <a:rPr lang="en-US" dirty="0"/>
              <a:t>Tested Visibility of Text </a:t>
            </a:r>
            <a:r>
              <a:rPr lang="en-US"/>
              <a:t>on Microsoft Teams: </a:t>
            </a:r>
            <a:r>
              <a:rPr lang="en-US" dirty="0"/>
              <a:t>[Yes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[3 of 4]</a:t>
            </a:r>
          </a:p>
        </p:txBody>
      </p:sp>
    </p:spTree>
    <p:extLst>
      <p:ext uri="{BB962C8B-B14F-4D97-AF65-F5344CB8AC3E}">
        <p14:creationId xmlns:p14="http://schemas.microsoft.com/office/powerpoint/2010/main" val="2538333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Camtasia Production</a:t>
            </a:r>
          </a:p>
          <a:p>
            <a:pPr lvl="1"/>
            <a:r>
              <a:rPr lang="en-US" dirty="0"/>
              <a:t>Produced Test Video: [Yes or No]</a:t>
            </a:r>
          </a:p>
          <a:p>
            <a:pPr lvl="1"/>
            <a:r>
              <a:rPr lang="en-US" dirty="0"/>
              <a:t>Produced Test mp4: [Yes or No]</a:t>
            </a:r>
          </a:p>
          <a:p>
            <a:pPr lvl="1"/>
            <a:r>
              <a:rPr lang="en-US" dirty="0"/>
              <a:t>Tested Visibility in Microsoft Teams Meeting: [Yes or No]</a:t>
            </a:r>
          </a:p>
          <a:p>
            <a:pPr lvl="1"/>
            <a:r>
              <a:rPr lang="en-US" dirty="0"/>
              <a:t>Tested Audibility in Microsoft Teams Meeting : [Yes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[4 of 4]</a:t>
            </a:r>
          </a:p>
        </p:txBody>
      </p:sp>
    </p:spTree>
    <p:extLst>
      <p:ext uri="{BB962C8B-B14F-4D97-AF65-F5344CB8AC3E}">
        <p14:creationId xmlns:p14="http://schemas.microsoft.com/office/powerpoint/2010/main" val="335466868"/>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TotalTime>
  <Words>1049</Words>
  <Application>Microsoft Office PowerPoint</Application>
  <PresentationFormat>On-screen Show (4:3)</PresentationFormat>
  <Paragraphs>101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Project Video 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267</cp:revision>
  <dcterms:created xsi:type="dcterms:W3CDTF">2006-08-16T00:00:00Z</dcterms:created>
  <dcterms:modified xsi:type="dcterms:W3CDTF">2022-04-01T10:36:20Z</dcterms:modified>
</cp:coreProperties>
</file>